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6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3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54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79BAB-1706-4A96-A1E8-05F170D5963B}" type="datetimeFigureOut">
              <a:rPr lang="en-GB" smtClean="0"/>
              <a:t>01/03/2017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900B-88DA-4DD0-845B-7AF4A81BE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17" y="1237673"/>
            <a:ext cx="8317595" cy="38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7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" y="332509"/>
            <a:ext cx="11614153" cy="579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8" y="554182"/>
            <a:ext cx="11500586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8" y="142760"/>
            <a:ext cx="10528389" cy="66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9" y="171966"/>
            <a:ext cx="9706494" cy="63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" y="895927"/>
            <a:ext cx="11954385" cy="50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4" y="279733"/>
            <a:ext cx="11600872" cy="62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775"/>
            <a:ext cx="12047375" cy="66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" y="1048"/>
            <a:ext cx="11194472" cy="67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5" y="230909"/>
            <a:ext cx="10200082" cy="840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1627149"/>
            <a:ext cx="11158337" cy="44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" y="424873"/>
            <a:ext cx="11776997" cy="58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" y="378691"/>
            <a:ext cx="1202267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1" y="609600"/>
            <a:ext cx="11960414" cy="56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6" y="1283855"/>
            <a:ext cx="11298938" cy="40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0">
        <p:fade/>
      </p:transition>
    </mc:Choice>
    <mc:Fallback xmlns="">
      <p:transition spd="slow" advClick="0" advTm="3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Stacey</dc:creator>
  <cp:lastModifiedBy>Stacey Gemma</cp:lastModifiedBy>
  <cp:revision>5</cp:revision>
  <dcterms:created xsi:type="dcterms:W3CDTF">2017-01-04T10:13:31Z</dcterms:created>
  <dcterms:modified xsi:type="dcterms:W3CDTF">2017-03-01T12:28:22Z</dcterms:modified>
</cp:coreProperties>
</file>